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1"/>
  </p:sldMasterIdLst>
  <p:notesMasterIdLst>
    <p:notesMasterId r:id="rId12"/>
  </p:notesMasterIdLst>
  <p:handoutMasterIdLst>
    <p:handoutMasterId r:id="rId13"/>
  </p:handoutMasterIdLst>
  <p:sldIdLst>
    <p:sldId id="295" r:id="rId2"/>
    <p:sldId id="290" r:id="rId3"/>
    <p:sldId id="298" r:id="rId4"/>
    <p:sldId id="292" r:id="rId5"/>
    <p:sldId id="294" r:id="rId6"/>
    <p:sldId id="297" r:id="rId7"/>
    <p:sldId id="299" r:id="rId8"/>
    <p:sldId id="300" r:id="rId9"/>
    <p:sldId id="301" r:id="rId10"/>
    <p:sldId id="30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0551" autoAdjust="0"/>
  </p:normalViewPr>
  <p:slideViewPr>
    <p:cSldViewPr snapToGrid="0" snapToObjects="1">
      <p:cViewPr varScale="1">
        <p:scale>
          <a:sx n="115" d="100"/>
          <a:sy n="115" d="100"/>
        </p:scale>
        <p:origin x="372" y="108"/>
      </p:cViewPr>
      <p:guideLst/>
    </p:cSldViewPr>
  </p:slideViewPr>
  <p:notesTextViewPr>
    <p:cViewPr>
      <p:scale>
        <a:sx n="1" d="1"/>
        <a:sy n="1" d="1"/>
      </p:scale>
      <p:origin x="0" y="0"/>
    </p:cViewPr>
  </p:notesTextViewPr>
  <p:notesViewPr>
    <p:cSldViewPr snapToGrid="0" snapToObjects="1">
      <p:cViewPr varScale="1">
        <p:scale>
          <a:sx n="86" d="100"/>
          <a:sy n="86" d="100"/>
        </p:scale>
        <p:origin x="2416"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FB138B2-18CD-1D41-89B0-ADB5F3BA92A3}" type="datetimeFigureOut">
              <a:rPr lang="en-US" smtClean="0"/>
              <a:t>7/22/2021</a:t>
            </a:fld>
            <a:endParaRPr lang="en-US" dirty="0"/>
          </a:p>
        </p:txBody>
      </p:sp>
      <p:sp>
        <p:nvSpPr>
          <p:cNvPr id="4" name="Footer Placeholder 3">
            <a:extLst>
              <a:ext uri="{FF2B5EF4-FFF2-40B4-BE49-F238E27FC236}">
                <a16:creationId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7D167-9BB5-2048-9DDA-7DF8E5D94DC9}" type="slidenum">
              <a:rPr lang="en-US" smtClean="0"/>
              <a:t>‹#›</a:t>
            </a:fld>
            <a:endParaRPr lang="en-US" dirty="0"/>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andoutMaster>
</file>

<file path=ppt/media/hdphoto1.wdp>
</file>

<file path=ppt/media/image1.tiff>
</file>

<file path=ppt/media/image10.png>
</file>

<file path=ppt/media/image11.png>
</file>

<file path=ppt/media/image2.tiff>
</file>

<file path=ppt/media/image3.png>
</file>

<file path=ppt/media/image4.tiff>
</file>

<file path=ppt/media/image5.jpeg>
</file>

<file path=ppt/media/image6.jpeg>
</file>

<file path=ppt/media/image7.pn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355-8776-CB43-838E-ED9EE2F8390B}" type="datetimeFigureOut">
              <a:rPr lang="en-US" smtClean="0"/>
              <a:t>7/22/2021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03FA8-A3F3-7640-B13D-36C73B3E5587}" type="slidenum">
              <a:rPr lang="en-US" smtClean="0"/>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303FA8-A3F3-7640-B13D-36C73B3E5587}" type="slidenum">
              <a:rPr lang="en-US" smtClean="0"/>
              <a:t>1</a:t>
            </a:fld>
            <a:endParaRPr lang="en-US" dirty="0"/>
          </a:p>
        </p:txBody>
      </p:sp>
    </p:spTree>
    <p:extLst>
      <p:ext uri="{BB962C8B-B14F-4D97-AF65-F5344CB8AC3E}">
        <p14:creationId xmlns:p14="http://schemas.microsoft.com/office/powerpoint/2010/main" val="1085124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303FA8-A3F3-7640-B13D-36C73B3E5587}" type="slidenum">
              <a:rPr lang="en-US" smtClean="0"/>
              <a:t>4</a:t>
            </a:fld>
            <a:endParaRPr lang="en-US" dirty="0"/>
          </a:p>
        </p:txBody>
      </p:sp>
    </p:spTree>
    <p:extLst>
      <p:ext uri="{BB962C8B-B14F-4D97-AF65-F5344CB8AC3E}">
        <p14:creationId xmlns:p14="http://schemas.microsoft.com/office/powerpoint/2010/main" val="1827009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62CB9073-1A97-EF48-93BC-E626B884D79B}"/>
              </a:ext>
            </a:extLst>
          </p:cNvPr>
          <p:cNvSpPr>
            <a:spLocks noGrp="1"/>
          </p:cNvSpPr>
          <p:nvPr>
            <p:ph type="pic" sz="quarter" idx="14"/>
          </p:nvPr>
        </p:nvSpPr>
        <p:spPr>
          <a:xfrm>
            <a:off x="-9249" y="-4352"/>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solidFill>
            <a:schemeClr val="tx1"/>
          </a:solidFill>
        </p:spPr>
        <p:txBody>
          <a:bodyPr wrap="square">
            <a:noAutofit/>
          </a:bodyPr>
          <a:lstStyle/>
          <a:p>
            <a:r>
              <a:rPr lang="en-US"/>
              <a:t>Click icon to add picture</a:t>
            </a:r>
            <a:endParaRPr lang="en-US" dirty="0"/>
          </a:p>
        </p:txBody>
      </p:sp>
      <p:sp>
        <p:nvSpPr>
          <p:cNvPr id="12" name="Text Placeholder 2">
            <a:extLst>
              <a:ext uri="{FF2B5EF4-FFF2-40B4-BE49-F238E27FC236}">
                <a16:creationId xmlns:a16="http://schemas.microsoft.com/office/drawing/2014/main" id="{63A7554C-2E3E-454F-9E07-C38195D4CF32}"/>
              </a:ext>
            </a:extLst>
          </p:cNvPr>
          <p:cNvSpPr>
            <a:spLocks noGrp="1"/>
          </p:cNvSpPr>
          <p:nvPr>
            <p:ph type="body" idx="13" hasCustomPrompt="1"/>
          </p:nvPr>
        </p:nvSpPr>
        <p:spPr>
          <a:xfrm>
            <a:off x="838200" y="4561873"/>
            <a:ext cx="10515600" cy="703135"/>
          </a:xfrm>
        </p:spPr>
        <p:txBody>
          <a:bodyPr lIns="91440" rIns="91440" anchor="ctr">
            <a:normAutofit/>
          </a:bodyPr>
          <a:lstStyle>
            <a:lvl1pPr marL="0" indent="0" algn="l">
              <a:lnSpc>
                <a:spcPct val="150000"/>
              </a:lnSpc>
              <a:buNone/>
              <a:defRPr sz="2400" b="1" i="0" cap="all" spc="600" baseline="0">
                <a:solidFill>
                  <a:schemeClr val="bg1"/>
                </a:solidFill>
                <a:latin typeface="MingLiU" panose="02020509000000000000" pitchFamily="49" charset="-120"/>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dirty="0">
                <a:latin typeface="Meiryo UI" panose="020B0604030504040204" pitchFamily="50" charset="-128"/>
                <a:ea typeface="Meiryo UI" panose="020B0604030504040204" pitchFamily="50" charset="-128"/>
              </a:rPr>
              <a:t>Subtitle</a:t>
            </a:r>
            <a:endParaRPr lang="ja-JP" altLang="en-US" dirty="0">
              <a:latin typeface="Meiryo UI" panose="020B0604030504040204" pitchFamily="50" charset="-128"/>
              <a:ea typeface="Meiryo UI" panose="020B0604030504040204" pitchFamily="50" charset="-128"/>
            </a:endParaRPr>
          </a:p>
        </p:txBody>
      </p:sp>
      <p:sp>
        <p:nvSpPr>
          <p:cNvPr id="18" name="Title 1">
            <a:extLst>
              <a:ext uri="{FF2B5EF4-FFF2-40B4-BE49-F238E27FC236}">
                <a16:creationId xmlns:a16="http://schemas.microsoft.com/office/drawing/2014/main" id="{E3ED0903-C4AC-F843-878E-D66CB7BFB0E9}"/>
              </a:ext>
            </a:extLst>
          </p:cNvPr>
          <p:cNvSpPr>
            <a:spLocks noGrp="1"/>
          </p:cNvSpPr>
          <p:nvPr>
            <p:ph type="title" hasCustomPrompt="1"/>
          </p:nvPr>
        </p:nvSpPr>
        <p:spPr>
          <a:xfrm>
            <a:off x="838200" y="2373294"/>
            <a:ext cx="7709488" cy="1927810"/>
          </a:xfrm>
        </p:spPr>
        <p:txBody>
          <a:bodyPr lIns="91440" rIns="91440">
            <a:noAutofit/>
          </a:bodyPr>
          <a:lstStyle>
            <a:lvl1pPr algn="l">
              <a:defRPr sz="13800" b="1" i="0" spc="150" baseline="0">
                <a:solidFill>
                  <a:schemeClr val="bg1"/>
                </a:solidFill>
                <a:latin typeface="MingLiU" panose="02020509000000000000" pitchFamily="49" charset="-120"/>
                <a:ea typeface="MingLiU" panose="02020509000000000000" pitchFamily="49" charset="-120"/>
              </a:defRPr>
            </a:lvl1pPr>
          </a:lstStyle>
          <a:p>
            <a:r>
              <a:rPr lang="en-US" dirty="0"/>
              <a:t>Title</a:t>
            </a:r>
          </a:p>
        </p:txBody>
      </p:sp>
      <p:sp>
        <p:nvSpPr>
          <p:cNvPr id="22" name="Right Triangle 21">
            <a:extLst>
              <a:ext uri="{FF2B5EF4-FFF2-40B4-BE49-F238E27FC236}">
                <a16:creationId xmlns:a16="http://schemas.microsoft.com/office/drawing/2014/main" id="{EF81B901-913B-5741-A4AC-B5819DACFCDF}"/>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3" name="Right Triangle 22">
            <a:extLst>
              <a:ext uri="{FF2B5EF4-FFF2-40B4-BE49-F238E27FC236}">
                <a16:creationId xmlns:a16="http://schemas.microsoft.com/office/drawing/2014/main" id="{8FDD99BC-FCD1-D541-9FE6-03E39F2856C6}"/>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1" name="Oval 22">
            <a:extLst>
              <a:ext uri="{FF2B5EF4-FFF2-40B4-BE49-F238E27FC236}">
                <a16:creationId xmlns:a16="http://schemas.microsoft.com/office/drawing/2014/main" id="{CA93CC85-EFC8-994A-9ADB-8DEE2579AAF9}"/>
              </a:ext>
            </a:extLst>
          </p:cNvPr>
          <p:cNvSpPr/>
          <p:nvPr userDrawn="1"/>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374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C551932-EED2-CB48-969B-F9308DFE265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51" name="Title 1">
            <a:extLst>
              <a:ext uri="{FF2B5EF4-FFF2-40B4-BE49-F238E27FC236}">
                <a16:creationId xmlns:a16="http://schemas.microsoft.com/office/drawing/2014/main" id="{ADEF5424-A6E0-A345-9A75-92E71E45923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grpSp>
        <p:nvGrpSpPr>
          <p:cNvPr id="52" name="Group 51">
            <a:extLst>
              <a:ext uri="{FF2B5EF4-FFF2-40B4-BE49-F238E27FC236}">
                <a16:creationId xmlns:a16="http://schemas.microsoft.com/office/drawing/2014/main" id="{2D2069D9-A96F-DD4A-B6CB-C29449020E71}"/>
              </a:ext>
            </a:extLst>
          </p:cNvPr>
          <p:cNvGrpSpPr/>
          <p:nvPr userDrawn="1"/>
        </p:nvGrpSpPr>
        <p:grpSpPr>
          <a:xfrm>
            <a:off x="0" y="-10162"/>
            <a:ext cx="12192000" cy="6868162"/>
            <a:chOff x="0" y="-10162"/>
            <a:chExt cx="12192000" cy="6868162"/>
          </a:xfrm>
        </p:grpSpPr>
        <p:sp>
          <p:nvSpPr>
            <p:cNvPr id="53" name="Right Triangle 52">
              <a:extLst>
                <a:ext uri="{FF2B5EF4-FFF2-40B4-BE49-F238E27FC236}">
                  <a16:creationId xmlns:a16="http://schemas.microsoft.com/office/drawing/2014/main" id="{44CFA19C-5DA0-774B-AFF3-36921EACACDD}"/>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4" name="Right Triangle 53">
              <a:extLst>
                <a:ext uri="{FF2B5EF4-FFF2-40B4-BE49-F238E27FC236}">
                  <a16:creationId xmlns:a16="http://schemas.microsoft.com/office/drawing/2014/main" id="{D9F82FBA-46B0-A844-AE24-E839A52F2A42}"/>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cxnSp>
        <p:nvCxnSpPr>
          <p:cNvPr id="56" name="Straight Connector 55">
            <a:extLst>
              <a:ext uri="{FF2B5EF4-FFF2-40B4-BE49-F238E27FC236}">
                <a16:creationId xmlns:a16="http://schemas.microsoft.com/office/drawing/2014/main" id="{639370BE-395F-E946-A985-43E0B2F007A7}"/>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7EC358B-2232-784F-B64F-E210A64AF153}"/>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8" name="Oval 22">
            <a:extLst>
              <a:ext uri="{FF2B5EF4-FFF2-40B4-BE49-F238E27FC236}">
                <a16:creationId xmlns:a16="http://schemas.microsoft.com/office/drawing/2014/main" id="{5C8304CD-638B-A244-8BB2-5827EFC0BE18}"/>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DFFD9DF-9E1C-4765-BCE6-B273DEE1F564}"/>
              </a:ext>
            </a:extLst>
          </p:cNvPr>
          <p:cNvSpPr>
            <a:spLocks noGrp="1"/>
          </p:cNvSpPr>
          <p:nvPr>
            <p:ph sz="quarter" idx="10"/>
          </p:nvPr>
        </p:nvSpPr>
        <p:spPr>
          <a:xfrm>
            <a:off x="830263" y="1266825"/>
            <a:ext cx="105314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2429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ntent ">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55188DA-8D2D-EE45-B63B-68389D618B8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a:stretch/>
        </p:blipFill>
        <p:spPr>
          <a:xfrm>
            <a:off x="12700" y="-4352"/>
            <a:ext cx="6618160" cy="6862352"/>
          </a:xfrm>
          <a:prstGeom prst="rect">
            <a:avLst/>
          </a:prstGeom>
        </p:spPr>
      </p:pic>
      <p:sp>
        <p:nvSpPr>
          <p:cNvPr id="6" name="Right Triangle 5">
            <a:extLst>
              <a:ext uri="{FF2B5EF4-FFF2-40B4-BE49-F238E27FC236}">
                <a16:creationId xmlns:a16="http://schemas.microsoft.com/office/drawing/2014/main" id="{49DD1090-E08C-414F-B909-F960029978CC}"/>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830269" y="168721"/>
            <a:ext cx="4858575"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sp>
        <p:nvSpPr>
          <p:cNvPr id="20" name="Oval 22">
            <a:extLst>
              <a:ext uri="{FF2B5EF4-FFF2-40B4-BE49-F238E27FC236}">
                <a16:creationId xmlns:a16="http://schemas.microsoft.com/office/drawing/2014/main" id="{E86DEBE5-E80B-624F-85DC-B53B9841EF52}"/>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ight Triangle 23">
            <a:extLst>
              <a:ext uri="{FF2B5EF4-FFF2-40B4-BE49-F238E27FC236}">
                <a16:creationId xmlns:a16="http://schemas.microsoft.com/office/drawing/2014/main" id="{2498330F-989F-C743-B682-3B45105A64F9}"/>
              </a:ext>
            </a:extLst>
          </p:cNvPr>
          <p:cNvSpPr/>
          <p:nvPr userDrawn="1"/>
        </p:nvSpPr>
        <p:spPr>
          <a:xfrm rot="10800000">
            <a:off x="5800596" y="-435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5" name="Picture Placeholder 10">
            <a:extLst>
              <a:ext uri="{FF2B5EF4-FFF2-40B4-BE49-F238E27FC236}">
                <a16:creationId xmlns:a16="http://schemas.microsoft.com/office/drawing/2014/main" id="{4BFA0C42-6D2A-FE45-B00F-C3FE723B69B9}"/>
              </a:ext>
            </a:extLst>
          </p:cNvPr>
          <p:cNvSpPr>
            <a:spLocks noGrp="1"/>
          </p:cNvSpPr>
          <p:nvPr>
            <p:ph type="pic" sz="quarter" idx="14"/>
          </p:nvPr>
        </p:nvSpPr>
        <p:spPr>
          <a:xfrm>
            <a:off x="6638925" y="-4352"/>
            <a:ext cx="5553075" cy="6862352"/>
          </a:xfrm>
          <a:solidFill>
            <a:schemeClr val="accent1"/>
          </a:solidFill>
        </p:spPr>
        <p:txBody>
          <a:bodyPr/>
          <a:lstStyle/>
          <a:p>
            <a:r>
              <a:rPr lang="en-US"/>
              <a:t>Click icon to add picture</a:t>
            </a:r>
            <a:endParaRPr lang="en-US" dirty="0"/>
          </a:p>
        </p:txBody>
      </p:sp>
      <p:cxnSp>
        <p:nvCxnSpPr>
          <p:cNvPr id="26" name="Straight Connector 25">
            <a:extLst>
              <a:ext uri="{FF2B5EF4-FFF2-40B4-BE49-F238E27FC236}">
                <a16:creationId xmlns:a16="http://schemas.microsoft.com/office/drawing/2014/main" id="{DD7A153A-DE47-5845-9FBA-5E84842262CB}"/>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470FEE8-FCFE-D34B-AC0A-D33499171CF5}"/>
              </a:ext>
            </a:extLst>
          </p:cNvPr>
          <p:cNvCxnSpPr>
            <a:cxnSpLocks/>
          </p:cNvCxnSpPr>
          <p:nvPr userDrawn="1"/>
        </p:nvCxnSpPr>
        <p:spPr>
          <a:xfrm>
            <a:off x="5235260"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 name="Date Placeholder 4">
            <a:extLst>
              <a:ext uri="{FF2B5EF4-FFF2-40B4-BE49-F238E27FC236}">
                <a16:creationId xmlns:a16="http://schemas.microsoft.com/office/drawing/2014/main" id="{F88E3020-67F3-4319-8D6D-AF959AE4492B}"/>
              </a:ext>
            </a:extLst>
          </p:cNvPr>
          <p:cNvSpPr>
            <a:spLocks noGrp="1"/>
          </p:cNvSpPr>
          <p:nvPr>
            <p:ph type="dt" sz="half" idx="15"/>
          </p:nvPr>
        </p:nvSpPr>
        <p:spPr/>
        <p:txBody>
          <a:bodyPr/>
          <a:lstStyle/>
          <a:p>
            <a:fld id="{81B73CA7-3CCD-504D-B97A-835A2330CDB2}" type="datetimeFigureOut">
              <a:rPr lang="en-US" smtClean="0"/>
              <a:pPr/>
              <a:t>7/22/2021</a:t>
            </a:fld>
            <a:endParaRPr lang="en-US" dirty="0"/>
          </a:p>
        </p:txBody>
      </p:sp>
      <p:sp>
        <p:nvSpPr>
          <p:cNvPr id="7" name="Footer Placeholder 6">
            <a:extLst>
              <a:ext uri="{FF2B5EF4-FFF2-40B4-BE49-F238E27FC236}">
                <a16:creationId xmlns:a16="http://schemas.microsoft.com/office/drawing/2014/main" id="{C8332DD3-414D-426E-BB83-A7CE934174B6}"/>
              </a:ext>
            </a:extLst>
          </p:cNvPr>
          <p:cNvSpPr>
            <a:spLocks noGrp="1"/>
          </p:cNvSpPr>
          <p:nvPr>
            <p:ph type="ftr" sz="quarter" idx="16"/>
          </p:nvPr>
        </p:nvSpPr>
        <p:spPr/>
        <p:txBody>
          <a:bodyPr/>
          <a:lstStyle/>
          <a:p>
            <a:endParaRPr lang="en-US" dirty="0"/>
          </a:p>
        </p:txBody>
      </p:sp>
      <p:sp>
        <p:nvSpPr>
          <p:cNvPr id="8" name="Slide Number Placeholder 7">
            <a:extLst>
              <a:ext uri="{FF2B5EF4-FFF2-40B4-BE49-F238E27FC236}">
                <a16:creationId xmlns:a16="http://schemas.microsoft.com/office/drawing/2014/main" id="{5DBA4D0A-04F7-406D-970F-851D89A87A95}"/>
              </a:ext>
            </a:extLst>
          </p:cNvPr>
          <p:cNvSpPr>
            <a:spLocks noGrp="1"/>
          </p:cNvSpPr>
          <p:nvPr>
            <p:ph type="sldNum" sz="quarter" idx="17"/>
          </p:nvPr>
        </p:nvSpPr>
        <p:spPr/>
        <p:txBody>
          <a:bodyPr/>
          <a:lstStyle/>
          <a:p>
            <a:fld id="{5831BA38-18F3-0A4D-A45F-13B53FF2DACC}" type="slidenum">
              <a:rPr lang="en-US" smtClean="0"/>
              <a:pPr/>
              <a:t>‹#›</a:t>
            </a:fld>
            <a:endParaRPr lang="en-US" dirty="0"/>
          </a:p>
        </p:txBody>
      </p:sp>
      <p:sp>
        <p:nvSpPr>
          <p:cNvPr id="11" name="Content Placeholder 10">
            <a:extLst>
              <a:ext uri="{FF2B5EF4-FFF2-40B4-BE49-F238E27FC236}">
                <a16:creationId xmlns:a16="http://schemas.microsoft.com/office/drawing/2014/main" id="{D68424A6-569A-4335-9863-0351A5FABE88}"/>
              </a:ext>
            </a:extLst>
          </p:cNvPr>
          <p:cNvSpPr>
            <a:spLocks noGrp="1"/>
          </p:cNvSpPr>
          <p:nvPr>
            <p:ph sz="quarter" idx="18"/>
          </p:nvPr>
        </p:nvSpPr>
        <p:spPr>
          <a:xfrm>
            <a:off x="830263" y="1266825"/>
            <a:ext cx="48585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80951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tx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796E039-748A-D54A-ACAE-7A9C63FCAEB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11" name="Title 1">
            <a:extLst>
              <a:ext uri="{FF2B5EF4-FFF2-40B4-BE49-F238E27FC236}">
                <a16:creationId xmlns:a16="http://schemas.microsoft.com/office/drawing/2014/main" id="{451E21C1-74BE-0348-B8AE-3174A9AAA08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grpSp>
        <p:nvGrpSpPr>
          <p:cNvPr id="43" name="Group 42">
            <a:extLst>
              <a:ext uri="{FF2B5EF4-FFF2-40B4-BE49-F238E27FC236}">
                <a16:creationId xmlns:a16="http://schemas.microsoft.com/office/drawing/2014/main" id="{84FD6E85-A2E7-B84D-9400-6F8D1C6FF159}"/>
              </a:ext>
            </a:extLst>
          </p:cNvPr>
          <p:cNvGrpSpPr/>
          <p:nvPr userDrawn="1"/>
        </p:nvGrpSpPr>
        <p:grpSpPr>
          <a:xfrm>
            <a:off x="0" y="-10162"/>
            <a:ext cx="12192000" cy="6868162"/>
            <a:chOff x="0" y="-10162"/>
            <a:chExt cx="12192000" cy="6868162"/>
          </a:xfrm>
        </p:grpSpPr>
        <p:sp>
          <p:nvSpPr>
            <p:cNvPr id="10" name="Right Triangle 9">
              <a:extLst>
                <a:ext uri="{FF2B5EF4-FFF2-40B4-BE49-F238E27FC236}">
                  <a16:creationId xmlns:a16="http://schemas.microsoft.com/office/drawing/2014/main" id="{6912A38B-FDC5-1E4F-B0ED-145140947339}"/>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8" name="Right Triangle 27">
              <a:extLst>
                <a:ext uri="{FF2B5EF4-FFF2-40B4-BE49-F238E27FC236}">
                  <a16:creationId xmlns:a16="http://schemas.microsoft.com/office/drawing/2014/main" id="{B5B0DCFE-7295-8740-9EC5-E9A681F21F94}"/>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20" name="Text Placeholder 2">
            <a:extLst>
              <a:ext uri="{FF2B5EF4-FFF2-40B4-BE49-F238E27FC236}">
                <a16:creationId xmlns:a16="http://schemas.microsoft.com/office/drawing/2014/main" id="{52918AA3-DC2E-CC41-95A6-C5757DE618D4}"/>
              </a:ext>
            </a:extLst>
          </p:cNvPr>
          <p:cNvSpPr>
            <a:spLocks noGrp="1"/>
          </p:cNvSpPr>
          <p:nvPr>
            <p:ph type="body" idx="1"/>
          </p:nvPr>
        </p:nvSpPr>
        <p:spPr>
          <a:xfrm>
            <a:off x="838201"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2">
            <a:extLst>
              <a:ext uri="{FF2B5EF4-FFF2-40B4-BE49-F238E27FC236}">
                <a16:creationId xmlns:a16="http://schemas.microsoft.com/office/drawing/2014/main" id="{BBF9C69D-A733-884F-BC4B-A4E97A9315C4}"/>
              </a:ext>
            </a:extLst>
          </p:cNvPr>
          <p:cNvSpPr>
            <a:spLocks noGrp="1"/>
          </p:cNvSpPr>
          <p:nvPr>
            <p:ph type="body" idx="11"/>
          </p:nvPr>
        </p:nvSpPr>
        <p:spPr>
          <a:xfrm>
            <a:off x="6932749"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7" name="Oval 22">
            <a:extLst>
              <a:ext uri="{FF2B5EF4-FFF2-40B4-BE49-F238E27FC236}">
                <a16:creationId xmlns:a16="http://schemas.microsoft.com/office/drawing/2014/main" id="{2077B7CC-D16D-C84E-AF69-2D082EDC5C8E}"/>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 name="Straight Connector 30">
            <a:extLst>
              <a:ext uri="{FF2B5EF4-FFF2-40B4-BE49-F238E27FC236}">
                <a16:creationId xmlns:a16="http://schemas.microsoft.com/office/drawing/2014/main" id="{9A65B340-D917-634F-AE17-87F536B21002}"/>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EA4411-3DF4-5E42-A781-3F59BBBD00F9}"/>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53EFD6CC-AFA8-4227-B3F1-27845AE5BE28}"/>
              </a:ext>
            </a:extLst>
          </p:cNvPr>
          <p:cNvSpPr>
            <a:spLocks noGrp="1"/>
          </p:cNvSpPr>
          <p:nvPr>
            <p:ph type="dt" sz="half" idx="12"/>
          </p:nvPr>
        </p:nvSpPr>
        <p:spPr/>
        <p:txBody>
          <a:bodyPr/>
          <a:lstStyle/>
          <a:p>
            <a:fld id="{81B73CA7-3CCD-504D-B97A-835A2330CDB2}" type="datetimeFigureOut">
              <a:rPr lang="en-US" smtClean="0"/>
              <a:pPr/>
              <a:t>7/22/2021</a:t>
            </a:fld>
            <a:endParaRPr lang="en-US" dirty="0"/>
          </a:p>
        </p:txBody>
      </p:sp>
      <p:sp>
        <p:nvSpPr>
          <p:cNvPr id="3" name="Footer Placeholder 2">
            <a:extLst>
              <a:ext uri="{FF2B5EF4-FFF2-40B4-BE49-F238E27FC236}">
                <a16:creationId xmlns:a16="http://schemas.microsoft.com/office/drawing/2014/main" id="{E5000E12-D3DD-4E44-BAEC-A48DBC4D50B5}"/>
              </a:ext>
            </a:extLst>
          </p:cNvPr>
          <p:cNvSpPr>
            <a:spLocks noGrp="1"/>
          </p:cNvSpPr>
          <p:nvPr>
            <p:ph type="ftr" sz="quarter" idx="13"/>
          </p:nvPr>
        </p:nvSpPr>
        <p:spPr/>
        <p:txBody>
          <a:bodyPr/>
          <a:lstStyle/>
          <a:p>
            <a:endParaRPr lang="en-US" dirty="0"/>
          </a:p>
        </p:txBody>
      </p:sp>
      <p:sp>
        <p:nvSpPr>
          <p:cNvPr id="4" name="Slide Number Placeholder 3">
            <a:extLst>
              <a:ext uri="{FF2B5EF4-FFF2-40B4-BE49-F238E27FC236}">
                <a16:creationId xmlns:a16="http://schemas.microsoft.com/office/drawing/2014/main" id="{92587F0E-3488-4890-9BD2-AF49A732987B}"/>
              </a:ext>
            </a:extLst>
          </p:cNvPr>
          <p:cNvSpPr>
            <a:spLocks noGrp="1"/>
          </p:cNvSpPr>
          <p:nvPr>
            <p:ph type="sldNum" sz="quarter" idx="14"/>
          </p:nvPr>
        </p:nvSpPr>
        <p:spPr/>
        <p:txBody>
          <a:bodyPr/>
          <a:lstStyle/>
          <a:p>
            <a:fld id="{5831BA38-18F3-0A4D-A45F-13B53FF2DACC}" type="slidenum">
              <a:rPr lang="en-US" smtClean="0"/>
              <a:pPr/>
              <a:t>‹#›</a:t>
            </a:fld>
            <a:endParaRPr lang="en-US" dirty="0"/>
          </a:p>
        </p:txBody>
      </p:sp>
      <p:sp>
        <p:nvSpPr>
          <p:cNvPr id="6" name="Content Placeholder 5">
            <a:extLst>
              <a:ext uri="{FF2B5EF4-FFF2-40B4-BE49-F238E27FC236}">
                <a16:creationId xmlns:a16="http://schemas.microsoft.com/office/drawing/2014/main" id="{EC26D3AA-2705-4636-BFEE-C89371FC519B}"/>
              </a:ext>
            </a:extLst>
          </p:cNvPr>
          <p:cNvSpPr>
            <a:spLocks noGrp="1"/>
          </p:cNvSpPr>
          <p:nvPr>
            <p:ph sz="quarter" idx="15"/>
          </p:nvPr>
        </p:nvSpPr>
        <p:spPr>
          <a:xfrm>
            <a:off x="830263"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
        <p:nvSpPr>
          <p:cNvPr id="23" name="Content Placeholder 5">
            <a:extLst>
              <a:ext uri="{FF2B5EF4-FFF2-40B4-BE49-F238E27FC236}">
                <a16:creationId xmlns:a16="http://schemas.microsoft.com/office/drawing/2014/main" id="{F758E678-4B0C-4E7A-94BE-1006B5814E93}"/>
              </a:ext>
            </a:extLst>
          </p:cNvPr>
          <p:cNvSpPr>
            <a:spLocks noGrp="1"/>
          </p:cNvSpPr>
          <p:nvPr>
            <p:ph sz="quarter" idx="16"/>
          </p:nvPr>
        </p:nvSpPr>
        <p:spPr>
          <a:xfrm>
            <a:off x="6932748"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151632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aption">
    <p:bg>
      <p:bgPr>
        <a:solidFill>
          <a:schemeClr val="tx1"/>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72A19413-A8E7-ED4F-88DE-08A12997A0F3}"/>
              </a:ext>
            </a:extLst>
          </p:cNvPr>
          <p:cNvSpPr>
            <a:spLocks noGrp="1"/>
          </p:cNvSpPr>
          <p:nvPr>
            <p:ph type="pic" sz="quarter" idx="15"/>
          </p:nvPr>
        </p:nvSpPr>
        <p:spPr>
          <a:xfrm>
            <a:off x="0" y="-4763"/>
            <a:ext cx="12179300" cy="6862763"/>
          </a:xfrm>
          <a:solidFill>
            <a:schemeClr val="accent1"/>
          </a:solidFill>
        </p:spPr>
        <p:txBody>
          <a:bodyPr/>
          <a:lstStyle/>
          <a:p>
            <a:r>
              <a:rPr lang="en-US"/>
              <a:t>Click icon to add picture</a:t>
            </a:r>
            <a:endParaRPr lang="en-US" dirty="0"/>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5312215" y="2432458"/>
            <a:ext cx="6044503"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BA933BB6-76EF-4E91-AEF1-BE67D60ED86C}"/>
              </a:ext>
            </a:extLst>
          </p:cNvPr>
          <p:cNvSpPr>
            <a:spLocks noGrp="1"/>
          </p:cNvSpPr>
          <p:nvPr>
            <p:ph sz="quarter" idx="16"/>
          </p:nvPr>
        </p:nvSpPr>
        <p:spPr>
          <a:xfrm>
            <a:off x="5311775" y="3530600"/>
            <a:ext cx="6044943" cy="2825750"/>
          </a:xfrm>
        </p:spPr>
        <p:txBody>
          <a:bodyP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1222012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C4EB4B-30F5-5541-B2A0-6BD04D0109C9}"/>
              </a:ext>
            </a:extLst>
          </p:cNvPr>
          <p:cNvSpPr>
            <a:spLocks noGrp="1"/>
          </p:cNvSpPr>
          <p:nvPr>
            <p:ph type="dt" sz="half" idx="10"/>
          </p:nvPr>
        </p:nvSpPr>
        <p:spPr/>
        <p:txBody>
          <a:bodyPr/>
          <a:lstStyle/>
          <a:p>
            <a:fld id="{906A8E3A-8DBF-0542-BC99-444DCA0CC2C2}" type="datetimeFigureOut">
              <a:rPr lang="en-US" smtClean="0"/>
              <a:t>7/22/2021</a:t>
            </a:fld>
            <a:endParaRPr lang="en-US" dirty="0"/>
          </a:p>
        </p:txBody>
      </p:sp>
      <p:sp>
        <p:nvSpPr>
          <p:cNvPr id="3" name="Footer Placeholder 2">
            <a:extLst>
              <a:ext uri="{FF2B5EF4-FFF2-40B4-BE49-F238E27FC236}">
                <a16:creationId xmlns:a16="http://schemas.microsoft.com/office/drawing/2014/main" id="{72D97956-7D4F-5346-B8DD-3653B600E65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D5AB29D-BA7D-E743-8CA0-6953FF72B2BC}"/>
              </a:ext>
            </a:extLst>
          </p:cNvPr>
          <p:cNvSpPr>
            <a:spLocks noGrp="1"/>
          </p:cNvSpPr>
          <p:nvPr>
            <p:ph type="sldNum" sz="quarter" idx="12"/>
          </p:nvPr>
        </p:nvSpPr>
        <p:spPr/>
        <p:txBody>
          <a:bodyPr/>
          <a:lstStyle/>
          <a:p>
            <a:fld id="{A693002F-D6EA-CF48-8F44-2316036B2B87}" type="slidenum">
              <a:rPr lang="en-US" smtClean="0"/>
              <a:t>‹#›</a:t>
            </a:fld>
            <a:endParaRPr lang="en-US" dirty="0"/>
          </a:p>
        </p:txBody>
      </p:sp>
      <p:pic>
        <p:nvPicPr>
          <p:cNvPr id="5" name="Picture 4">
            <a:extLst>
              <a:ext uri="{FF2B5EF4-FFF2-40B4-BE49-F238E27FC236}">
                <a16:creationId xmlns:a16="http://schemas.microsoft.com/office/drawing/2014/main" id="{05A03656-1F6D-D044-B015-1B4DAD3A56BE}"/>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Tree>
    <p:extLst>
      <p:ext uri="{BB962C8B-B14F-4D97-AF65-F5344CB8AC3E}">
        <p14:creationId xmlns:p14="http://schemas.microsoft.com/office/powerpoint/2010/main" val="4110256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D48F80-1562-4C4E-887A-B3EB2024C0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045F5A-B343-9140-888A-F4A0F3DAE3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2865FBC-5324-6640-AB2B-F303AA276FA5}"/>
              </a:ext>
            </a:extLst>
          </p:cNvPr>
          <p:cNvSpPr>
            <a:spLocks noGrp="1"/>
          </p:cNvSpPr>
          <p:nvPr>
            <p:ph type="dt" sz="half" idx="2"/>
          </p:nvPr>
        </p:nvSpPr>
        <p:spPr>
          <a:xfrm>
            <a:off x="838200" y="6492875"/>
            <a:ext cx="2743200" cy="228600"/>
          </a:xfrm>
          <a:prstGeom prst="rect">
            <a:avLst/>
          </a:prstGeom>
        </p:spPr>
        <p:txBody>
          <a:bodyPr vert="horz" lIns="91440" tIns="45720" rIns="91440" bIns="45720" rtlCol="0" anchor="ctr"/>
          <a:lstStyle>
            <a:lvl1pPr algn="l">
              <a:defRPr sz="800">
                <a:solidFill>
                  <a:schemeClr val="bg1"/>
                </a:solidFill>
              </a:defRPr>
            </a:lvl1pPr>
          </a:lstStyle>
          <a:p>
            <a:fld id="{81B73CA7-3CCD-504D-B97A-835A2330CDB2}" type="datetimeFigureOut">
              <a:rPr lang="en-US" smtClean="0"/>
              <a:pPr/>
              <a:t>7/22/2021</a:t>
            </a:fld>
            <a:endParaRPr lang="en-US" dirty="0"/>
          </a:p>
        </p:txBody>
      </p:sp>
      <p:sp>
        <p:nvSpPr>
          <p:cNvPr id="5" name="Footer Placeholder 4">
            <a:extLst>
              <a:ext uri="{FF2B5EF4-FFF2-40B4-BE49-F238E27FC236}">
                <a16:creationId xmlns:a16="http://schemas.microsoft.com/office/drawing/2014/main" id="{567050E5-FDBF-7C4A-8BB3-B44C2CEBA89A}"/>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800">
                <a:solidFill>
                  <a:schemeClr val="bg1"/>
                </a:solidFill>
              </a:defRPr>
            </a:lvl1pPr>
          </a:lstStyle>
          <a:p>
            <a:endParaRPr lang="en-US" dirty="0"/>
          </a:p>
        </p:txBody>
      </p:sp>
      <p:sp>
        <p:nvSpPr>
          <p:cNvPr id="6" name="Slide Number Placeholder 5">
            <a:extLst>
              <a:ext uri="{FF2B5EF4-FFF2-40B4-BE49-F238E27FC236}">
                <a16:creationId xmlns:a16="http://schemas.microsoft.com/office/drawing/2014/main" id="{7DC1BFAD-CCAB-D24E-B7A6-4B9D514D05A3}"/>
              </a:ext>
            </a:extLst>
          </p:cNvPr>
          <p:cNvSpPr>
            <a:spLocks noGrp="1"/>
          </p:cNvSpPr>
          <p:nvPr>
            <p:ph type="sldNum" sz="quarter" idx="4"/>
          </p:nvPr>
        </p:nvSpPr>
        <p:spPr>
          <a:xfrm>
            <a:off x="8610600" y="6492875"/>
            <a:ext cx="2743200" cy="228600"/>
          </a:xfrm>
          <a:prstGeom prst="rect">
            <a:avLst/>
          </a:prstGeom>
        </p:spPr>
        <p:txBody>
          <a:bodyPr vert="horz" lIns="91440" tIns="45720" rIns="91440" bIns="45720" rtlCol="0" anchor="ctr"/>
          <a:lstStyle>
            <a:lvl1pPr algn="r">
              <a:defRPr sz="800">
                <a:solidFill>
                  <a:schemeClr val="bg1"/>
                </a:solidFill>
              </a:defRPr>
            </a:lvl1pPr>
          </a:lstStyle>
          <a:p>
            <a:fld id="{5831BA38-18F3-0A4D-A45F-13B53FF2DACC}" type="slidenum">
              <a:rPr lang="en-US" smtClean="0"/>
              <a:pPr/>
              <a:t>‹#›</a:t>
            </a:fld>
            <a:endParaRPr lang="en-US" dirty="0"/>
          </a:p>
        </p:txBody>
      </p:sp>
    </p:spTree>
    <p:extLst>
      <p:ext uri="{BB962C8B-B14F-4D97-AF65-F5344CB8AC3E}">
        <p14:creationId xmlns:p14="http://schemas.microsoft.com/office/powerpoint/2010/main" val="2265162041"/>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11" r:id="rId3"/>
    <p:sldLayoutId id="2147483710" r:id="rId4"/>
    <p:sldLayoutId id="2147483714" r:id="rId5"/>
    <p:sldLayoutId id="2147483715" r:id="rId6"/>
  </p:sldLayoutIdLst>
  <p:txStyles>
    <p:titleStyle>
      <a:lvl1pPr algn="l" defTabSz="914400" rtl="0" eaLnBrk="1" latinLnBrk="0" hangingPunct="1">
        <a:lnSpc>
          <a:spcPct val="90000"/>
        </a:lnSpc>
        <a:spcBef>
          <a:spcPct val="0"/>
        </a:spcBef>
        <a:buNone/>
        <a:defRPr sz="2400" b="1" kern="1200" spc="150" baseline="0">
          <a:solidFill>
            <a:schemeClr val="bg1"/>
          </a:solidFill>
          <a:latin typeface="+mj-lt"/>
          <a:ea typeface="MingLiU" panose="02020509000000000000" pitchFamily="49" charset="-120"/>
          <a:cs typeface="+mj-cs"/>
        </a:defRPr>
      </a:lvl1pPr>
    </p:titleStyle>
    <p:bodyStyle>
      <a:lvl1pPr marL="2286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1pPr>
      <a:lvl2pPr marL="6858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2pPr>
      <a:lvl3pPr marL="11430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3pPr>
      <a:lvl4pPr marL="16002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4pPr>
      <a:lvl5pPr marL="20574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tiff"/><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8FB64E80-675E-6A4A-AF41-D8DE47B3CFE5}"/>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alphaModFix amt="62000"/>
            <a:extLst>
              <a:ext uri="{BEBA8EAE-BF5A-486C-A8C5-ECC9F3942E4B}">
                <a14:imgProps xmlns:a14="http://schemas.microsoft.com/office/drawing/2010/main">
                  <a14:imgLayer r:embed="rId4">
                    <a14:imgEffect>
                      <a14:brightnessContrast bright="-60000"/>
                    </a14:imgEffect>
                  </a14:imgLayer>
                </a14:imgProps>
              </a:ext>
              <a:ext uri="{28A0092B-C50C-407E-A947-70E740481C1C}">
                <a14:useLocalDpi xmlns:a14="http://schemas.microsoft.com/office/drawing/2010/main"/>
              </a:ext>
            </a:extLst>
          </a:blip>
          <a:srcRect/>
          <a:stretch>
            <a:fillRect/>
          </a:stretch>
        </p:blipFill>
        <p:spPr>
          <a:xfrm>
            <a:off x="-9249" y="-4352"/>
            <a:ext cx="12201250" cy="6862352"/>
          </a:xfrm>
        </p:spPr>
      </p:pic>
      <p:pic>
        <p:nvPicPr>
          <p:cNvPr id="13" name="Picture Placeholder 8">
            <a:extLst>
              <a:ext uri="{FF2B5EF4-FFF2-40B4-BE49-F238E27FC236}">
                <a16:creationId xmlns:a16="http://schemas.microsoft.com/office/drawing/2014/main" id="{4D6F1B91-622D-D14D-A2EE-5B2A56BAC075}"/>
              </a:ext>
              <a:ext uri="{C183D7F6-B498-43B3-948B-1728B52AA6E4}">
                <adec:decorative xmlns:adec="http://schemas.microsoft.com/office/drawing/2017/decorative" val="1"/>
              </a:ext>
            </a:extLst>
          </p:cNvPr>
          <p:cNvPicPr>
            <a:picLocks noChangeAspect="1"/>
          </p:cNvPicPr>
          <p:nvPr/>
        </p:nvPicPr>
        <p:blipFill rotWithShape="1">
          <a:blip r:embed="rId5" cstate="screen">
            <a:alphaModFix amt="10000"/>
            <a:extLst>
              <a:ext uri="{28A0092B-C50C-407E-A947-70E740481C1C}">
                <a14:useLocalDpi xmlns:a14="http://schemas.microsoft.com/office/drawing/2010/main"/>
              </a:ext>
            </a:extLst>
          </a:blip>
          <a:srcRect/>
          <a:stretch/>
        </p:blipFill>
        <p:spPr>
          <a:xfrm>
            <a:off x="3090" y="8153"/>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noFill/>
        </p:spPr>
      </p:pic>
      <p:sp>
        <p:nvSpPr>
          <p:cNvPr id="23" name="Text Placeholder 22">
            <a:extLst>
              <a:ext uri="{FF2B5EF4-FFF2-40B4-BE49-F238E27FC236}">
                <a16:creationId xmlns:a16="http://schemas.microsoft.com/office/drawing/2014/main" id="{2B499F37-632F-694F-948A-C7A79D753D0C}"/>
              </a:ext>
            </a:extLst>
          </p:cNvPr>
          <p:cNvSpPr>
            <a:spLocks noGrp="1"/>
          </p:cNvSpPr>
          <p:nvPr>
            <p:ph type="body" idx="13"/>
          </p:nvPr>
        </p:nvSpPr>
        <p:spPr/>
        <p:txBody>
          <a:bodyPr/>
          <a:lstStyle/>
          <a:p>
            <a:r>
              <a:rPr lang="en-US" altLang="ja-JP" dirty="0"/>
              <a:t>Day - 14</a:t>
            </a:r>
            <a:endParaRPr lang="ja-JP" altLang="en-US" dirty="0"/>
          </a:p>
        </p:txBody>
      </p:sp>
      <p:sp>
        <p:nvSpPr>
          <p:cNvPr id="22" name="Title 21">
            <a:extLst>
              <a:ext uri="{FF2B5EF4-FFF2-40B4-BE49-F238E27FC236}">
                <a16:creationId xmlns:a16="http://schemas.microsoft.com/office/drawing/2014/main" id="{DE2D9A8A-5247-6D44-AA02-758207AE1A11}"/>
              </a:ext>
            </a:extLst>
          </p:cNvPr>
          <p:cNvSpPr>
            <a:spLocks noGrp="1"/>
          </p:cNvSpPr>
          <p:nvPr>
            <p:ph type="title"/>
          </p:nvPr>
        </p:nvSpPr>
        <p:spPr/>
        <p:txBody>
          <a:bodyPr/>
          <a:lstStyle/>
          <a:p>
            <a:r>
              <a:rPr lang="en-US" sz="5400" dirty="0"/>
              <a:t>Data Science</a:t>
            </a:r>
            <a:br>
              <a:rPr lang="en-US" sz="5400" dirty="0"/>
            </a:br>
            <a:r>
              <a:rPr lang="en-US" sz="5400" dirty="0"/>
              <a:t>Machine Learning</a:t>
            </a:r>
            <a:br>
              <a:rPr lang="en-US" sz="5400" dirty="0"/>
            </a:br>
            <a:r>
              <a:rPr lang="en-US" sz="5400" dirty="0"/>
              <a:t>Artificial Learning</a:t>
            </a:r>
          </a:p>
        </p:txBody>
      </p:sp>
      <p:cxnSp>
        <p:nvCxnSpPr>
          <p:cNvPr id="24" name="Straight Connector 23">
            <a:extLst>
              <a:ext uri="{FF2B5EF4-FFF2-40B4-BE49-F238E27FC236}">
                <a16:creationId xmlns:a16="http://schemas.microsoft.com/office/drawing/2014/main" id="{B9B1A04B-6BC3-D643-85AB-06635BAA9D6C}"/>
              </a:ext>
              <a:ext uri="{C183D7F6-B498-43B3-948B-1728B52AA6E4}">
                <adec:decorative xmlns:adec="http://schemas.microsoft.com/office/drawing/2017/decorative" val="1"/>
              </a:ext>
            </a:extLst>
          </p:cNvPr>
          <p:cNvCxnSpPr>
            <a:cxnSpLocks/>
          </p:cNvCxnSpPr>
          <p:nvPr/>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3A6FEDB-5D57-B342-8D7B-927F5879847D}"/>
              </a:ext>
              <a:ext uri="{C183D7F6-B498-43B3-948B-1728B52AA6E4}">
                <adec:decorative xmlns:adec="http://schemas.microsoft.com/office/drawing/2017/decorative" val="1"/>
              </a:ext>
            </a:extLst>
          </p:cNvPr>
          <p:cNvCxnSpPr>
            <a:cxnSpLocks/>
          </p:cNvCxnSpPr>
          <p:nvPr/>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5" name="Oval 22">
            <a:extLst>
              <a:ext uri="{FF2B5EF4-FFF2-40B4-BE49-F238E27FC236}">
                <a16:creationId xmlns:a16="http://schemas.microsoft.com/office/drawing/2014/main" id="{07285DAF-4CC1-E142-B7FA-4D3950873771}"/>
              </a:ext>
              <a:ext uri="{C183D7F6-B498-43B3-948B-1728B52AA6E4}">
                <adec:decorative xmlns:adec="http://schemas.microsoft.com/office/drawing/2017/decorative" val="1"/>
              </a:ext>
            </a:extLst>
          </p:cNvPr>
          <p:cNvSpPr/>
          <p:nvPr/>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787012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936C95A-A211-4727-A099-ED3B1859AED4}"/>
              </a:ext>
            </a:extLst>
          </p:cNvPr>
          <p:cNvSpPr txBox="1"/>
          <p:nvPr/>
        </p:nvSpPr>
        <p:spPr>
          <a:xfrm>
            <a:off x="10282335" y="5868954"/>
            <a:ext cx="1369157" cy="369332"/>
          </a:xfrm>
          <a:prstGeom prst="rect">
            <a:avLst/>
          </a:prstGeom>
          <a:noFill/>
        </p:spPr>
        <p:txBody>
          <a:bodyPr wrap="none" rtlCol="0">
            <a:spAutoFit/>
          </a:bodyPr>
          <a:lstStyle/>
          <a:p>
            <a:r>
              <a:rPr lang="en-US" dirty="0">
                <a:solidFill>
                  <a:schemeClr val="bg2"/>
                </a:solidFill>
              </a:rPr>
              <a:t>Thank You</a:t>
            </a:r>
          </a:p>
        </p:txBody>
      </p:sp>
    </p:spTree>
    <p:extLst>
      <p:ext uri="{BB962C8B-B14F-4D97-AF65-F5344CB8AC3E}">
        <p14:creationId xmlns:p14="http://schemas.microsoft.com/office/powerpoint/2010/main" val="1861650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830263" y="1266516"/>
            <a:ext cx="10532281" cy="4495765"/>
          </a:xfrm>
        </p:spPr>
        <p:txBody>
          <a:bodyPr>
            <a:normAutofit fontScale="77500" lnSpcReduction="20000"/>
          </a:bodyPr>
          <a:lstStyle/>
          <a:p>
            <a:r>
              <a:rPr lang="en-US" dirty="0"/>
              <a:t>Data Science is a blend of various tools, algorithms, and machine learning principles with the goal to discover hidden patterns from the raw data.</a:t>
            </a:r>
          </a:p>
          <a:p>
            <a:r>
              <a:rPr lang="en-US" altLang="ja-JP" dirty="0"/>
              <a:t>The principal purpose of Data Science is to find patterns within data. It uses various statistical techniques to analyze and draw insights from the data.</a:t>
            </a:r>
          </a:p>
          <a:p>
            <a:r>
              <a:rPr lang="en-US" altLang="ja-JP" dirty="0"/>
              <a:t>A data scientist’s role combines computer science, statistics, and mathematics.</a:t>
            </a:r>
          </a:p>
          <a:p>
            <a:r>
              <a:rPr lang="en-US" altLang="ja-JP" dirty="0"/>
              <a:t>They analyze, process, and model data then interpret the results to create actionable plans for companies and other organizations.</a:t>
            </a:r>
          </a:p>
          <a:p>
            <a:r>
              <a:rPr lang="en-US" altLang="ja-JP" dirty="0"/>
              <a:t>Data scientists are analytical experts who utilize their skills in both technology and social science to find trends and manage data.</a:t>
            </a:r>
          </a:p>
          <a:p>
            <a:r>
              <a:rPr lang="en-US" altLang="ja-JP" dirty="0"/>
              <a:t>A data scientist’s work typically involves making sense of messy, unstructured data, from sources such as smart devices, social media feeds, and emails that don’t neatly fit into a database.</a:t>
            </a:r>
          </a:p>
          <a:p>
            <a:r>
              <a:rPr lang="en-US" altLang="ja-JP" dirty="0"/>
              <a:t>Experienced data scientists and data managers typically have over ten years of experience and are tasked with developing a company’s best practices, from cleaning to processing and storing data.</a:t>
            </a:r>
            <a:endParaRPr lang="ja-JP" altLang="en-US" dirty="0"/>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a:normAutofit/>
          </a:bodyPr>
          <a:lstStyle/>
          <a:p>
            <a:r>
              <a:rPr lang="en-US" dirty="0"/>
              <a:t>Data Science</a:t>
            </a:r>
          </a:p>
        </p:txBody>
      </p:sp>
    </p:spTree>
    <p:extLst>
      <p:ext uri="{BB962C8B-B14F-4D97-AF65-F5344CB8AC3E}">
        <p14:creationId xmlns:p14="http://schemas.microsoft.com/office/powerpoint/2010/main" val="20379365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Data Science Shapes PowerPoint Template - SlideModel">
            <a:extLst>
              <a:ext uri="{FF2B5EF4-FFF2-40B4-BE49-F238E27FC236}">
                <a16:creationId xmlns:a16="http://schemas.microsoft.com/office/drawing/2014/main" id="{F50CFA19-F68A-4ADB-BCEE-915337759975}"/>
              </a:ext>
            </a:extLst>
          </p:cNvPr>
          <p:cNvPicPr>
            <a:picLocks noGrp="1" noChangeAspect="1" noChangeArrowheads="1"/>
          </p:cNvPicPr>
          <p:nvPr>
            <p:ph type="pic" sz="quarter" idx="15"/>
          </p:nvPr>
        </p:nvPicPr>
        <p:blipFill rotWithShape="1">
          <a:blip r:embed="rId2">
            <a:extLst>
              <a:ext uri="{28A0092B-C50C-407E-A947-70E740481C1C}">
                <a14:useLocalDpi xmlns:a14="http://schemas.microsoft.com/office/drawing/2010/main" val="0"/>
              </a:ext>
            </a:extLst>
          </a:blip>
          <a:srcRect/>
          <a:stretch/>
        </p:blipFill>
        <p:spPr bwMode="auto">
          <a:xfrm>
            <a:off x="20" y="10"/>
            <a:ext cx="12191980" cy="6857990"/>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7635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4858575" cy="583800"/>
          </a:xfrm>
        </p:spPr>
        <p:txBody>
          <a:bodyPr anchor="ctr">
            <a:normAutofit/>
          </a:bodyPr>
          <a:lstStyle/>
          <a:p>
            <a:r>
              <a:rPr lang="en-US" dirty="0"/>
              <a:t>Machine Learning</a:t>
            </a:r>
          </a:p>
        </p:txBody>
      </p:sp>
      <p:pic>
        <p:nvPicPr>
          <p:cNvPr id="29" name="Picture Placeholder 28">
            <a:extLst>
              <a:ext uri="{FF2B5EF4-FFF2-40B4-BE49-F238E27FC236}">
                <a16:creationId xmlns:a16="http://schemas.microsoft.com/office/drawing/2014/main" id="{4030AF8A-8228-F343-BEC1-75F9E008905F}"/>
              </a:ext>
              <a:ext uri="{C183D7F6-B498-43B3-948B-1728B52AA6E4}">
                <adec:decorative xmlns:adec="http://schemas.microsoft.com/office/drawing/2017/decorative" val="1"/>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tretch/>
        </p:blipFill>
        <p:spPr>
          <a:xfrm>
            <a:off x="6644788" y="-4352"/>
            <a:ext cx="5541349" cy="6862352"/>
          </a:xfrm>
          <a:noFill/>
        </p:spPr>
      </p:pic>
      <p:sp>
        <p:nvSpPr>
          <p:cNvPr id="18" name="Content Placeholder 17">
            <a:extLst>
              <a:ext uri="{FF2B5EF4-FFF2-40B4-BE49-F238E27FC236}">
                <a16:creationId xmlns:a16="http://schemas.microsoft.com/office/drawing/2014/main" id="{F451EBE7-64A3-7E40-8C33-3C01E8EBABD2}"/>
              </a:ext>
            </a:extLst>
          </p:cNvPr>
          <p:cNvSpPr>
            <a:spLocks noGrp="1"/>
          </p:cNvSpPr>
          <p:nvPr>
            <p:ph sz="quarter" idx="18"/>
          </p:nvPr>
        </p:nvSpPr>
        <p:spPr>
          <a:xfrm>
            <a:off x="830263" y="1266825"/>
            <a:ext cx="4858574" cy="4495800"/>
          </a:xfrm>
        </p:spPr>
        <p:txBody>
          <a:bodyPr>
            <a:normAutofit fontScale="62500" lnSpcReduction="20000"/>
          </a:bodyPr>
          <a:lstStyle/>
          <a:p>
            <a:r>
              <a:rPr lang="en-US" dirty="0"/>
              <a:t>Machine learning is an application of Artificial Intelligence.</a:t>
            </a:r>
          </a:p>
          <a:p>
            <a:r>
              <a:rPr lang="en-US" dirty="0"/>
              <a:t>As the name suggests, in machine learning, the system learns automatically from accessed data. Machines can take an algorithm and improve it and “learn” over time as they interact with more data. The more data it processes, the smarter the algorithm gets.</a:t>
            </a:r>
          </a:p>
          <a:p>
            <a:r>
              <a:rPr lang="en-US" dirty="0"/>
              <a:t>You don’t need to tell the Machine Learning Algorithms what to do and how to do it. Instead, you provide the algorithm with lots of examples and the algorithm learns from these examples.</a:t>
            </a:r>
          </a:p>
          <a:p>
            <a:r>
              <a:rPr lang="en-US" dirty="0"/>
              <a:t>To put it even more simply, Machine Learning is simply providing machines with the ability to “think”, “learn”, and “adapt”.</a:t>
            </a:r>
          </a:p>
          <a:p>
            <a:r>
              <a:rPr lang="en-US" dirty="0"/>
              <a:t>Machine learning algorithms build a mathematical model based on sample data, known as "training data", in order to make predictions or decisions to carry out human-like activities.</a:t>
            </a:r>
          </a:p>
        </p:txBody>
      </p:sp>
      <p:pic>
        <p:nvPicPr>
          <p:cNvPr id="3074" name="Picture 2" descr="Best Python Libraries For Machine Learning | Fireblaze AI ...">
            <a:extLst>
              <a:ext uri="{FF2B5EF4-FFF2-40B4-BE49-F238E27FC236}">
                <a16:creationId xmlns:a16="http://schemas.microsoft.com/office/drawing/2014/main" id="{58BC791E-2429-4A01-AB90-DAC54E42A1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5615" y="1007706"/>
            <a:ext cx="5419693" cy="4676775"/>
          </a:xfrm>
          <a:prstGeom prst="rect">
            <a:avLst/>
          </a:prstGeom>
          <a:solidFill>
            <a:schemeClr val="bg1">
              <a:alpha val="19000"/>
            </a:schemeClr>
          </a:solidFill>
        </p:spPr>
      </p:pic>
    </p:spTree>
    <p:extLst>
      <p:ext uri="{BB962C8B-B14F-4D97-AF65-F5344CB8AC3E}">
        <p14:creationId xmlns:p14="http://schemas.microsoft.com/office/powerpoint/2010/main" val="328354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25" descr="A picture containing cable, connector, red">
            <a:extLst>
              <a:ext uri="{FF2B5EF4-FFF2-40B4-BE49-F238E27FC236}">
                <a16:creationId xmlns:a16="http://schemas.microsoft.com/office/drawing/2014/main" id="{62BA7BC3-92EE-1A48-9C9C-3DB49A92B738}"/>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solidFill>
            <a:schemeClr val="bg1"/>
          </a:solidFill>
        </p:spPr>
      </p:pic>
      <p:pic>
        <p:nvPicPr>
          <p:cNvPr id="9" name="Picture 8">
            <a:extLst>
              <a:ext uri="{FF2B5EF4-FFF2-40B4-BE49-F238E27FC236}">
                <a16:creationId xmlns:a16="http://schemas.microsoft.com/office/drawing/2014/main" id="{B2DE8458-290E-F74E-88EF-CC9B0D6267A1}"/>
              </a:ext>
              <a:ext uri="{C183D7F6-B498-43B3-948B-1728B52AA6E4}">
                <adec:decorative xmlns:adec="http://schemas.microsoft.com/office/drawing/2017/decorative" val="1"/>
              </a:ext>
            </a:extLst>
          </p:cNvPr>
          <p:cNvPicPr>
            <a:picLocks noChangeAspect="1"/>
          </p:cNvPicPr>
          <p:nvPr/>
        </p:nvPicPr>
        <p:blipFill rotWithShape="1">
          <a:blip r:embed="rId3" cstate="screen">
            <a:alphaModFix amt="10000"/>
            <a:extLst>
              <a:ext uri="{28A0092B-C50C-407E-A947-70E740481C1C}">
                <a14:useLocalDpi xmlns:a14="http://schemas.microsoft.com/office/drawing/2010/main"/>
              </a:ext>
            </a:extLst>
          </a:blip>
          <a:srcRect r="-5"/>
          <a:stretch/>
        </p:blipFill>
        <p:spPr>
          <a:xfrm>
            <a:off x="1906733" y="401900"/>
            <a:ext cx="8696679" cy="5534250"/>
          </a:xfrm>
          <a:prstGeom prst="rect">
            <a:avLst/>
          </a:prstGeom>
          <a:solidFill>
            <a:schemeClr val="tx1"/>
          </a:solidFill>
        </p:spPr>
      </p:pic>
      <p:sp>
        <p:nvSpPr>
          <p:cNvPr id="10" name="Right Triangle 9">
            <a:extLst>
              <a:ext uri="{FF2B5EF4-FFF2-40B4-BE49-F238E27FC236}">
                <a16:creationId xmlns:a16="http://schemas.microsoft.com/office/drawing/2014/main" id="{B1537400-0358-1343-B656-C2349896C2B3}"/>
              </a:ext>
              <a:ext uri="{C183D7F6-B498-43B3-948B-1728B52AA6E4}">
                <adec:decorative xmlns:adec="http://schemas.microsoft.com/office/drawing/2017/decorative" val="1"/>
              </a:ext>
            </a:extLst>
          </p:cNvPr>
          <p:cNvSpPr/>
          <p:nvPr/>
        </p:nvSpPr>
        <p:spPr>
          <a:xfrm>
            <a:off x="4404360" y="6070600"/>
            <a:ext cx="848217" cy="7874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2" name="Oval 22">
            <a:extLst>
              <a:ext uri="{FF2B5EF4-FFF2-40B4-BE49-F238E27FC236}">
                <a16:creationId xmlns:a16="http://schemas.microsoft.com/office/drawing/2014/main" id="{B41DA7E1-048D-BF4A-8246-F0AB8C7885A8}"/>
              </a:ext>
              <a:ext uri="{C183D7F6-B498-43B3-948B-1728B52AA6E4}">
                <adec:decorative xmlns:adec="http://schemas.microsoft.com/office/drawing/2017/decorative" val="1"/>
              </a:ext>
            </a:extLst>
          </p:cNvPr>
          <p:cNvSpPr/>
          <p:nvPr/>
        </p:nvSpPr>
        <p:spPr>
          <a:xfrm rot="16200000" flipH="1">
            <a:off x="3061019" y="411498"/>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ight Triangle 12">
            <a:extLst>
              <a:ext uri="{FF2B5EF4-FFF2-40B4-BE49-F238E27FC236}">
                <a16:creationId xmlns:a16="http://schemas.microsoft.com/office/drawing/2014/main" id="{6C58813B-26BB-8549-A635-0966C79A0664}"/>
              </a:ext>
              <a:ext uri="{C183D7F6-B498-43B3-948B-1728B52AA6E4}">
                <adec:decorative xmlns:adec="http://schemas.microsoft.com/office/drawing/2017/decorative" val="1"/>
              </a:ext>
            </a:extLst>
          </p:cNvPr>
          <p:cNvSpPr/>
          <p:nvPr/>
        </p:nvSpPr>
        <p:spPr>
          <a:xfrm rot="10800000">
            <a:off x="11361737" y="1896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cxnSp>
        <p:nvCxnSpPr>
          <p:cNvPr id="14" name="Straight Connector 13">
            <a:extLst>
              <a:ext uri="{FF2B5EF4-FFF2-40B4-BE49-F238E27FC236}">
                <a16:creationId xmlns:a16="http://schemas.microsoft.com/office/drawing/2014/main" id="{D4CC38B3-E784-6745-B78F-8AB1641B680E}"/>
              </a:ext>
              <a:ext uri="{C183D7F6-B498-43B3-948B-1728B52AA6E4}">
                <adec:decorative xmlns:adec="http://schemas.microsoft.com/office/drawing/2017/decorative" val="1"/>
              </a:ext>
            </a:extLst>
          </p:cNvPr>
          <p:cNvCxnSpPr>
            <a:cxnSpLocks/>
          </p:cNvCxnSpPr>
          <p:nvPr/>
        </p:nvCxnSpPr>
        <p:spPr>
          <a:xfrm>
            <a:off x="4465264" y="5380271"/>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4A75E66-4D82-114E-B2C1-2D90AA8B94E5}"/>
              </a:ext>
              <a:ext uri="{C183D7F6-B498-43B3-948B-1728B52AA6E4}">
                <adec:decorative xmlns:adec="http://schemas.microsoft.com/office/drawing/2017/decorative" val="1"/>
              </a:ext>
            </a:extLst>
          </p:cNvPr>
          <p:cNvCxnSpPr>
            <a:cxnSpLocks/>
          </p:cNvCxnSpPr>
          <p:nvPr/>
        </p:nvCxnSpPr>
        <p:spPr>
          <a:xfrm>
            <a:off x="10796401" y="1874737"/>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2579716" y="1598641"/>
            <a:ext cx="7032567" cy="3660717"/>
          </a:xfrm>
        </p:spPr>
        <p:txBody>
          <a:bodyPr>
            <a:normAutofit fontScale="85000" lnSpcReduction="20000"/>
          </a:bodyPr>
          <a:lstStyle/>
          <a:p>
            <a:r>
              <a:rPr lang="en-US" dirty="0"/>
              <a:t>Artificial Intelligence (AI) is the combined attribute of science and computer that makes the system or program, or any machines perform the Intelligent and Imaginative functions of a human, independently and solution to problems, be able to make decisions.</a:t>
            </a:r>
          </a:p>
          <a:p>
            <a:r>
              <a:rPr lang="en-US" dirty="0"/>
              <a:t>The main aim of Artificial Intelligence systems is to have the ability to discover, which makes people increase their performance and productivity over time.</a:t>
            </a:r>
          </a:p>
          <a:p>
            <a:r>
              <a:rPr lang="en-US" dirty="0"/>
              <a:t>Artificial Intelligent Technology tools include machine learning and deep learning which gives an analysis report to increase the clarity of planning, reasoning, thinking, problem-solving and learning.</a:t>
            </a:r>
            <a:endParaRPr lang="ja-JP" altLang="en-US" dirty="0"/>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a:xfrm>
            <a:off x="2230325" y="762622"/>
            <a:ext cx="6044503" cy="583800"/>
          </a:xfrm>
        </p:spPr>
        <p:txBody>
          <a:bodyPr/>
          <a:lstStyle/>
          <a:p>
            <a:r>
              <a:rPr lang="en-US" dirty="0"/>
              <a:t>AI</a:t>
            </a:r>
          </a:p>
        </p:txBody>
      </p:sp>
    </p:spTree>
    <p:extLst>
      <p:ext uri="{BB962C8B-B14F-4D97-AF65-F5344CB8AC3E}">
        <p14:creationId xmlns:p14="http://schemas.microsoft.com/office/powerpoint/2010/main" val="94044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plementing a data science process in your company ...">
            <a:extLst>
              <a:ext uri="{FF2B5EF4-FFF2-40B4-BE49-F238E27FC236}">
                <a16:creationId xmlns:a16="http://schemas.microsoft.com/office/drawing/2014/main" id="{5AD7C176-30E7-4856-A457-8F86E9FD323E}"/>
              </a:ext>
            </a:extLst>
          </p:cNvPr>
          <p:cNvPicPr>
            <a:picLocks noGrp="1" noChangeAspect="1" noChangeArrowheads="1"/>
          </p:cNvPicPr>
          <p:nvPr>
            <p:ph type="pic" sz="quarter" idx="15"/>
          </p:nvPr>
        </p:nvPicPr>
        <p:blipFill rotWithShape="1">
          <a:blip r:embed="rId2">
            <a:extLst>
              <a:ext uri="{28A0092B-C50C-407E-A947-70E740481C1C}">
                <a14:useLocalDpi xmlns:a14="http://schemas.microsoft.com/office/drawing/2010/main" val="0"/>
              </a:ext>
            </a:extLst>
          </a:blip>
          <a:srcRect t="5978" b="5978"/>
          <a:stretch/>
        </p:blipFill>
        <p:spPr bwMode="auto">
          <a:xfrm>
            <a:off x="131764" y="68263"/>
            <a:ext cx="11928471" cy="6721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4113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7E25F0D-2AE9-4C8B-9AE7-D4BAC4FD97C4}"/>
              </a:ext>
            </a:extLst>
          </p:cNvPr>
          <p:cNvSpPr>
            <a:spLocks noGrp="1"/>
          </p:cNvSpPr>
          <p:nvPr>
            <p:ph type="title"/>
          </p:nvPr>
        </p:nvSpPr>
        <p:spPr/>
        <p:txBody>
          <a:bodyPr/>
          <a:lstStyle/>
          <a:p>
            <a:r>
              <a:rPr lang="en-US" dirty="0"/>
              <a:t>NumPy</a:t>
            </a:r>
          </a:p>
        </p:txBody>
      </p:sp>
      <p:sp>
        <p:nvSpPr>
          <p:cNvPr id="9" name="Content Placeholder 8">
            <a:extLst>
              <a:ext uri="{FF2B5EF4-FFF2-40B4-BE49-F238E27FC236}">
                <a16:creationId xmlns:a16="http://schemas.microsoft.com/office/drawing/2014/main" id="{0DAF753E-3834-4585-BA5D-ED27C7D8746C}"/>
              </a:ext>
            </a:extLst>
          </p:cNvPr>
          <p:cNvSpPr>
            <a:spLocks noGrp="1"/>
          </p:cNvSpPr>
          <p:nvPr>
            <p:ph sz="quarter" idx="10"/>
          </p:nvPr>
        </p:nvSpPr>
        <p:spPr/>
        <p:txBody>
          <a:bodyPr>
            <a:normAutofit/>
          </a:bodyPr>
          <a:lstStyle/>
          <a:p>
            <a:r>
              <a:rPr lang="en-US" dirty="0"/>
              <a:t>NumPy is a Python library used for working with arrays.</a:t>
            </a:r>
          </a:p>
          <a:p>
            <a:r>
              <a:rPr lang="en-US" dirty="0"/>
              <a:t>It also has functions for working in domain of linear algebra, </a:t>
            </a:r>
            <a:r>
              <a:rPr lang="en-US" dirty="0" err="1"/>
              <a:t>fourier</a:t>
            </a:r>
            <a:r>
              <a:rPr lang="en-US" dirty="0"/>
              <a:t> transform, and matrices.</a:t>
            </a:r>
          </a:p>
          <a:p>
            <a:r>
              <a:rPr lang="en-US" dirty="0"/>
              <a:t>In Python we have lists that serve the purpose of arrays, but they are slow to process.</a:t>
            </a:r>
          </a:p>
          <a:p>
            <a:r>
              <a:rPr lang="en-US" dirty="0"/>
              <a:t>NumPy aims to provide an array object that is up to 50x faster than traditional Python lists.</a:t>
            </a:r>
          </a:p>
          <a:p>
            <a:r>
              <a:rPr lang="en-US" dirty="0"/>
              <a:t>The array object in NumPy is called </a:t>
            </a:r>
            <a:r>
              <a:rPr lang="en-US" dirty="0" err="1"/>
              <a:t>ndarray</a:t>
            </a:r>
            <a:r>
              <a:rPr lang="en-US" dirty="0"/>
              <a:t>, it provides a lot of supporting functions that make working with </a:t>
            </a:r>
            <a:r>
              <a:rPr lang="en-US" dirty="0" err="1"/>
              <a:t>ndarray</a:t>
            </a:r>
            <a:r>
              <a:rPr lang="en-US" dirty="0"/>
              <a:t> very easy.</a:t>
            </a:r>
          </a:p>
          <a:p>
            <a:r>
              <a:rPr lang="en-US" dirty="0"/>
              <a:t>Arrays are very frequently used in data science, where speed and resources are very important.</a:t>
            </a:r>
          </a:p>
        </p:txBody>
      </p:sp>
    </p:spTree>
    <p:extLst>
      <p:ext uri="{BB962C8B-B14F-4D97-AF65-F5344CB8AC3E}">
        <p14:creationId xmlns:p14="http://schemas.microsoft.com/office/powerpoint/2010/main" val="3592938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5A0A6-3590-4E8E-AB22-EC35BA32351A}"/>
              </a:ext>
            </a:extLst>
          </p:cNvPr>
          <p:cNvSpPr>
            <a:spLocks noGrp="1"/>
          </p:cNvSpPr>
          <p:nvPr>
            <p:ph type="title"/>
          </p:nvPr>
        </p:nvSpPr>
        <p:spPr/>
        <p:txBody>
          <a:bodyPr/>
          <a:lstStyle/>
          <a:p>
            <a:r>
              <a:rPr lang="en-US" dirty="0"/>
              <a:t>Matplotlib</a:t>
            </a:r>
          </a:p>
        </p:txBody>
      </p:sp>
      <p:sp>
        <p:nvSpPr>
          <p:cNvPr id="3" name="Content Placeholder 2">
            <a:extLst>
              <a:ext uri="{FF2B5EF4-FFF2-40B4-BE49-F238E27FC236}">
                <a16:creationId xmlns:a16="http://schemas.microsoft.com/office/drawing/2014/main" id="{8C86968C-4FB9-42B6-9737-F35A4DDB5306}"/>
              </a:ext>
            </a:extLst>
          </p:cNvPr>
          <p:cNvSpPr>
            <a:spLocks noGrp="1"/>
          </p:cNvSpPr>
          <p:nvPr>
            <p:ph sz="quarter" idx="10"/>
          </p:nvPr>
        </p:nvSpPr>
        <p:spPr/>
        <p:txBody>
          <a:bodyPr/>
          <a:lstStyle/>
          <a:p>
            <a:r>
              <a:rPr lang="en-US" dirty="0"/>
              <a:t>Matplotlib is an amazing visualization library in Python for 2D plots of arrays. Matplotlib is a multi-platform data visualization library built on NumPy arrays and designed to work with the broader SciPy stack. </a:t>
            </a:r>
          </a:p>
          <a:p>
            <a:r>
              <a:rPr lang="en-US" dirty="0"/>
              <a:t>One of the greatest benefits of visualization is that it allows us visual access to huge amounts of data in easily digestible visuals.</a:t>
            </a:r>
          </a:p>
          <a:p>
            <a:r>
              <a:rPr lang="en-US" dirty="0"/>
              <a:t>Matplotlib consists of several plots like line, bar, scatter, histogram etc.</a:t>
            </a:r>
          </a:p>
        </p:txBody>
      </p:sp>
    </p:spTree>
    <p:extLst>
      <p:ext uri="{BB962C8B-B14F-4D97-AF65-F5344CB8AC3E}">
        <p14:creationId xmlns:p14="http://schemas.microsoft.com/office/powerpoint/2010/main" val="31235654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3BF66-F780-46C4-8FFD-89E1C260C174}"/>
              </a:ext>
            </a:extLst>
          </p:cNvPr>
          <p:cNvSpPr>
            <a:spLocks noGrp="1"/>
          </p:cNvSpPr>
          <p:nvPr>
            <p:ph type="title"/>
          </p:nvPr>
        </p:nvSpPr>
        <p:spPr>
          <a:xfrm>
            <a:off x="830269" y="168721"/>
            <a:ext cx="4858575" cy="583800"/>
          </a:xfrm>
        </p:spPr>
        <p:txBody>
          <a:bodyPr anchor="ctr">
            <a:normAutofit/>
          </a:bodyPr>
          <a:lstStyle/>
          <a:p>
            <a:r>
              <a:rPr lang="en-US" dirty="0"/>
              <a:t>Pandas</a:t>
            </a:r>
          </a:p>
        </p:txBody>
      </p:sp>
      <p:pic>
        <p:nvPicPr>
          <p:cNvPr id="5122" name="Picture 2" descr="Diagram, table&#10;&#10;Description automatically generated">
            <a:extLst>
              <a:ext uri="{FF2B5EF4-FFF2-40B4-BE49-F238E27FC236}">
                <a16:creationId xmlns:a16="http://schemas.microsoft.com/office/drawing/2014/main" id="{9C8023F9-5950-4335-8233-2798240678D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38925" y="1705369"/>
            <a:ext cx="5553075" cy="3442909"/>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1CD6E4EE-610A-49C7-A12C-303161FB4E59}"/>
              </a:ext>
            </a:extLst>
          </p:cNvPr>
          <p:cNvSpPr>
            <a:spLocks noGrp="1"/>
          </p:cNvSpPr>
          <p:nvPr>
            <p:ph sz="quarter" idx="18"/>
          </p:nvPr>
        </p:nvSpPr>
        <p:spPr>
          <a:xfrm>
            <a:off x="830263" y="1266825"/>
            <a:ext cx="4858574" cy="4495800"/>
          </a:xfrm>
        </p:spPr>
        <p:txBody>
          <a:bodyPr>
            <a:normAutofit/>
          </a:bodyPr>
          <a:lstStyle/>
          <a:p>
            <a:r>
              <a:rPr lang="en-US" dirty="0"/>
              <a:t>Pandas </a:t>
            </a:r>
            <a:r>
              <a:rPr lang="en-US" dirty="0" err="1"/>
              <a:t>DataFrame</a:t>
            </a:r>
            <a:r>
              <a:rPr lang="en-US" dirty="0"/>
              <a:t> is two-dimensional size-mutable, potentially heterogeneous tabular data structure with labeled axes (rows and columns)</a:t>
            </a:r>
          </a:p>
          <a:p>
            <a:r>
              <a:rPr lang="en-US" dirty="0"/>
              <a:t> A Data frame is a two-dimensional data structure, i.e., data is aligned in a tabular fashion in rows and columns.</a:t>
            </a:r>
          </a:p>
          <a:p>
            <a:r>
              <a:rPr lang="en-US" dirty="0"/>
              <a:t>Pandas </a:t>
            </a:r>
            <a:r>
              <a:rPr lang="en-US" dirty="0" err="1"/>
              <a:t>DataFrame</a:t>
            </a:r>
            <a:r>
              <a:rPr lang="en-US" dirty="0"/>
              <a:t> consists of three principal components, the data, rows, and columns.</a:t>
            </a:r>
          </a:p>
          <a:p>
            <a:endParaRPr lang="en-US" dirty="0"/>
          </a:p>
        </p:txBody>
      </p:sp>
    </p:spTree>
    <p:extLst>
      <p:ext uri="{BB962C8B-B14F-4D97-AF65-F5344CB8AC3E}">
        <p14:creationId xmlns:p14="http://schemas.microsoft.com/office/powerpoint/2010/main" val="3795196839"/>
      </p:ext>
    </p:extLst>
  </p:cSld>
  <p:clrMapOvr>
    <a:masterClrMapping/>
  </p:clrMapOvr>
</p:sld>
</file>

<file path=ppt/theme/theme1.xml><?xml version="1.0" encoding="utf-8"?>
<a:theme xmlns:a="http://schemas.openxmlformats.org/drawingml/2006/main" name="Bold Tech">
  <a:themeElements>
    <a:clrScheme name="16x9">
      <a:dk1>
        <a:srgbClr val="000000"/>
      </a:dk1>
      <a:lt1>
        <a:srgbClr val="FFFFFF"/>
      </a:lt1>
      <a:dk2>
        <a:srgbClr val="121312"/>
      </a:dk2>
      <a:lt2>
        <a:srgbClr val="FFFFFF"/>
      </a:lt2>
      <a:accent1>
        <a:srgbClr val="EE4036"/>
      </a:accent1>
      <a:accent2>
        <a:srgbClr val="121312"/>
      </a:accent2>
      <a:accent3>
        <a:srgbClr val="A5A5A5"/>
      </a:accent3>
      <a:accent4>
        <a:srgbClr val="252625"/>
      </a:accent4>
      <a:accent5>
        <a:srgbClr val="F1F5F5"/>
      </a:accent5>
      <a:accent6>
        <a:srgbClr val="FAFFFF"/>
      </a:accent6>
      <a:hlink>
        <a:srgbClr val="EE4036"/>
      </a:hlink>
      <a:folHlink>
        <a:srgbClr val="EE4036"/>
      </a:folHlink>
    </a:clrScheme>
    <a:fontScheme name="Custom 44">
      <a:majorFont>
        <a:latin typeface="MingLiU"/>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26422304-17E9-4530-8D08-4F277CB64269}" vid="{BCE6A17A-B98D-492A-82B2-0A1B358761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Asian design presentation</Template>
  <TotalTime>73</TotalTime>
  <Words>696</Words>
  <Application>Microsoft Office PowerPoint</Application>
  <PresentationFormat>Widescreen</PresentationFormat>
  <Paragraphs>38</Paragraphs>
  <Slides>10</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Meiryo UI</vt:lpstr>
      <vt:lpstr>MingLiU</vt:lpstr>
      <vt:lpstr>Arial</vt:lpstr>
      <vt:lpstr>Calibri</vt:lpstr>
      <vt:lpstr>Bold Tech</vt:lpstr>
      <vt:lpstr>Data Science Machine Learning Artificial Learning</vt:lpstr>
      <vt:lpstr>Data Science</vt:lpstr>
      <vt:lpstr>PowerPoint Presentation</vt:lpstr>
      <vt:lpstr>Machine Learning</vt:lpstr>
      <vt:lpstr>AI</vt:lpstr>
      <vt:lpstr>PowerPoint Presentation</vt:lpstr>
      <vt:lpstr>NumPy</vt:lpstr>
      <vt:lpstr>Matplotlib</vt:lpstr>
      <vt:lpstr>Pandas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Machine Learning Artificial Learning</dc:title>
  <dc:creator>SAMAR KALE</dc:creator>
  <cp:lastModifiedBy>SAMAR KALE</cp:lastModifiedBy>
  <cp:revision>1</cp:revision>
  <dcterms:created xsi:type="dcterms:W3CDTF">2021-07-22T10:01:09Z</dcterms:created>
  <dcterms:modified xsi:type="dcterms:W3CDTF">2021-07-22T11:14:46Z</dcterms:modified>
</cp:coreProperties>
</file>